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65" r:id="rId2"/>
    <p:sldId id="473" r:id="rId3"/>
    <p:sldId id="256" r:id="rId4"/>
    <p:sldId id="466" r:id="rId5"/>
    <p:sldId id="467" r:id="rId6"/>
    <p:sldId id="468" r:id="rId7"/>
    <p:sldId id="469" r:id="rId8"/>
    <p:sldId id="470" r:id="rId9"/>
    <p:sldId id="471" r:id="rId10"/>
    <p:sldId id="472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5" d="100"/>
          <a:sy n="65" d="100"/>
        </p:scale>
        <p:origin x="85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50284B8-E2FB-4E81-A633-2F749003E892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756220-70C5-42A8-A570-373583CD4BC4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939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284B8-E2FB-4E81-A633-2F749003E892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56220-70C5-42A8-A570-373583CD4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3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284B8-E2FB-4E81-A633-2F749003E892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56220-70C5-42A8-A570-373583CD4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592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284B8-E2FB-4E81-A633-2F749003E892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56220-70C5-42A8-A570-373583CD4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099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284B8-E2FB-4E81-A633-2F749003E892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56220-70C5-42A8-A570-373583CD4BC4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0858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284B8-E2FB-4E81-A633-2F749003E892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56220-70C5-42A8-A570-373583CD4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973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284B8-E2FB-4E81-A633-2F749003E892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56220-70C5-42A8-A570-373583CD4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630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284B8-E2FB-4E81-A633-2F749003E892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56220-70C5-42A8-A570-373583CD4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14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284B8-E2FB-4E81-A633-2F749003E892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56220-70C5-42A8-A570-373583CD4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899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284B8-E2FB-4E81-A633-2F749003E892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56220-70C5-42A8-A570-373583CD4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977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284B8-E2FB-4E81-A633-2F749003E892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56220-70C5-42A8-A570-373583CD4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364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150284B8-E2FB-4E81-A633-2F749003E892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F0756220-70C5-42A8-A570-373583CD4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177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luimunteanu@gmail.com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7D02970-FEBD-40B7-97A3-AE975151986F}"/>
              </a:ext>
            </a:extLst>
          </p:cNvPr>
          <p:cNvSpPr/>
          <p:nvPr/>
        </p:nvSpPr>
        <p:spPr>
          <a:xfrm>
            <a:off x="3062720" y="4641621"/>
            <a:ext cx="63722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36550" algn="ctr">
              <a:spcBef>
                <a:spcPts val="900"/>
              </a:spcBef>
              <a:buSzPct val="10000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o-RO" altLang="en-US" sz="2800" b="1" dirty="0">
                <a:solidFill>
                  <a:srgbClr val="000000"/>
                </a:solidFill>
              </a:rPr>
              <a:t>Andrei N. Munteanu </a:t>
            </a:r>
          </a:p>
          <a:p>
            <a:pPr marL="342900" indent="-336550" algn="ctr">
              <a:buSzPct val="10000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o-RO" altLang="en-US" sz="2800" b="1" dirty="0">
                <a:solidFill>
                  <a:srgbClr val="000000"/>
                </a:solidFill>
              </a:rPr>
              <a:t>e-mail: </a:t>
            </a:r>
            <a:r>
              <a:rPr lang="ro-RO" altLang="en-US" sz="2800" b="1" dirty="0">
                <a:solidFill>
                  <a:srgbClr val="000066"/>
                </a:solidFill>
                <a:hlinkClick r:id="rId2"/>
              </a:rPr>
              <a:t>luimunteanu@gmail.com</a:t>
            </a:r>
            <a:endParaRPr lang="ro-RO" altLang="en-US" sz="2800" b="1" dirty="0">
              <a:solidFill>
                <a:srgbClr val="000066"/>
              </a:solidFill>
            </a:endParaRPr>
          </a:p>
          <a:p>
            <a:pPr marL="342900" indent="-336550" algn="ctr">
              <a:buSzPct val="10000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o-RO" sz="2800" b="1" dirty="0">
                <a:solidFill>
                  <a:srgbClr val="000066"/>
                </a:solidFill>
              </a:rPr>
              <a:t>Tel: 060241939</a:t>
            </a:r>
            <a:endParaRPr lang="en-US" sz="28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EAB0D12-C390-43BD-831E-A63F9EB47CF3}"/>
              </a:ext>
            </a:extLst>
          </p:cNvPr>
          <p:cNvSpPr/>
          <p:nvPr/>
        </p:nvSpPr>
        <p:spPr>
          <a:xfrm>
            <a:off x="1457089" y="887922"/>
            <a:ext cx="9339352" cy="28007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8800" b="1" dirty="0">
                <a:solidFill>
                  <a:srgbClr val="926F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Metode de crestere</a:t>
            </a:r>
            <a:endParaRPr lang="ro-RO" sz="8800" b="1" dirty="0">
              <a:solidFill>
                <a:srgbClr val="926F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o-RO" sz="8800" b="1" dirty="0">
                <a:solidFill>
                  <a:srgbClr val="926F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ale întreprinderii </a:t>
            </a:r>
          </a:p>
        </p:txBody>
      </p:sp>
    </p:spTree>
    <p:extLst>
      <p:ext uri="{BB962C8B-B14F-4D97-AF65-F5344CB8AC3E}">
        <p14:creationId xmlns:p14="http://schemas.microsoft.com/office/powerpoint/2010/main" val="37303673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CDBEAEC0-82A2-483E-B596-F458F852EF71}"/>
              </a:ext>
            </a:extLst>
          </p:cNvPr>
          <p:cNvGrpSpPr/>
          <p:nvPr/>
        </p:nvGrpSpPr>
        <p:grpSpPr>
          <a:xfrm>
            <a:off x="530935" y="250722"/>
            <a:ext cx="11179281" cy="6312310"/>
            <a:chOff x="0" y="217710"/>
            <a:chExt cx="9144000" cy="572047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ED919ACF-3A72-4D3F-9BD3-CFAF2BDA2D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08759" y="910415"/>
              <a:ext cx="8376280" cy="50277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63D3B8F0-1C31-4EC7-8D28-88C1CE4AFACC}"/>
                </a:ext>
              </a:extLst>
            </p:cNvPr>
            <p:cNvSpPr txBox="1"/>
            <p:nvPr/>
          </p:nvSpPr>
          <p:spPr>
            <a:xfrm>
              <a:off x="0" y="217710"/>
              <a:ext cx="9144000" cy="7004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o-RO" sz="3600" b="1" dirty="0">
                  <a:solidFill>
                    <a:srgbClr val="00B050"/>
                  </a:solidFill>
                </a:rPr>
                <a:t>Modele de dezvoltare a culturii corporative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288193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7A5914A-A9C8-42B1-90AB-67E86C51EF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100" y="273690"/>
            <a:ext cx="10609799" cy="6310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8259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arghiile de crestere a unei afaceri">
            <a:extLst>
              <a:ext uri="{FF2B5EF4-FFF2-40B4-BE49-F238E27FC236}">
                <a16:creationId xmlns:a16="http://schemas.microsoft.com/office/drawing/2014/main" id="{4B959771-B407-41D1-A2CD-66509D87A5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44290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>
            <a:extLst>
              <a:ext uri="{FF2B5EF4-FFF2-40B4-BE49-F238E27FC236}">
                <a16:creationId xmlns:a16="http://schemas.microsoft.com/office/drawing/2014/main" id="{0A76886C-0BD7-4BE0-87A5-77ABCC770B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722" y="0"/>
            <a:ext cx="1172496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77367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Marketing Online: Ghid complet pentru începători">
            <a:extLst>
              <a:ext uri="{FF2B5EF4-FFF2-40B4-BE49-F238E27FC236}">
                <a16:creationId xmlns:a16="http://schemas.microsoft.com/office/drawing/2014/main" id="{E3257457-E759-4613-8F9C-A141A90E01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0014" y="257895"/>
            <a:ext cx="8785583" cy="6382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26475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BE08873-FF8C-4317-93B8-C264E75D0E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451" y="226731"/>
            <a:ext cx="11331043" cy="6454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7096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C061855-B4F9-4844-AFB9-5D45C1209E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1997" y="280527"/>
            <a:ext cx="8546938" cy="6312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8246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37F4AEF-F7C7-41A7-A0D7-AECC5BA0051D}"/>
              </a:ext>
            </a:extLst>
          </p:cNvPr>
          <p:cNvSpPr txBox="1"/>
          <p:nvPr/>
        </p:nvSpPr>
        <p:spPr>
          <a:xfrm>
            <a:off x="1631974" y="958642"/>
            <a:ext cx="892805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8800" b="1" dirty="0">
                <a:solidFill>
                  <a:srgbClr val="006600"/>
                </a:solidFill>
              </a:rPr>
              <a:t>... încredere în şansa de progres continuu</a:t>
            </a:r>
            <a:endParaRPr lang="en-US" sz="88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1704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22AF946-3F12-4DF9-A9EE-F6D0F64077FC}"/>
              </a:ext>
            </a:extLst>
          </p:cNvPr>
          <p:cNvGrpSpPr/>
          <p:nvPr/>
        </p:nvGrpSpPr>
        <p:grpSpPr>
          <a:xfrm>
            <a:off x="1136127" y="351873"/>
            <a:ext cx="9984154" cy="6154254"/>
            <a:chOff x="15252" y="762740"/>
            <a:chExt cx="9128748" cy="5129549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1AF270FE-66D2-4EC0-8ECB-5EC6E6FDA84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68365" y="762740"/>
              <a:ext cx="6637775" cy="4531931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AEC6CF8-03C3-4A69-AA9E-BC1041B98DDF}"/>
                </a:ext>
              </a:extLst>
            </p:cNvPr>
            <p:cNvSpPr/>
            <p:nvPr/>
          </p:nvSpPr>
          <p:spPr>
            <a:xfrm>
              <a:off x="15252" y="5245958"/>
              <a:ext cx="912874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o-RO" b="1" dirty="0">
                  <a:solidFill>
                    <a:srgbClr val="DE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Sursă: Mintzberg (1987). Citat în: Hollensen, Svend (2017). Global Marketing. Ed. 7, Pearson Education Limited, p. 13. </a:t>
              </a:r>
              <a:endParaRPr lang="ro-RO" b="1" dirty="0">
                <a:solidFill>
                  <a:srgbClr val="DE0000"/>
                </a:solidFill>
              </a:endParaRP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2044081F-5482-4CE1-AEB2-1F76C8C8B32E}"/>
              </a:ext>
            </a:extLst>
          </p:cNvPr>
          <p:cNvSpPr txBox="1"/>
          <p:nvPr/>
        </p:nvSpPr>
        <p:spPr>
          <a:xfrm>
            <a:off x="6386052" y="351873"/>
            <a:ext cx="38788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2800" b="1" dirty="0">
                <a:solidFill>
                  <a:srgbClr val="C00000"/>
                </a:solidFill>
              </a:rPr>
              <a:t>Consolidare reziliență</a:t>
            </a:r>
            <a:endParaRPr lang="en-US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301409"/>
      </p:ext>
    </p:extLst>
  </p:cSld>
  <p:clrMapOvr>
    <a:masterClrMapping/>
  </p:clrMapOvr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Basis</Template>
  <TotalTime>28</TotalTime>
  <Words>64</Words>
  <Application>Microsoft Office PowerPoint</Application>
  <PresentationFormat>Widescreen</PresentationFormat>
  <Paragraphs>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Corbel</vt:lpstr>
      <vt:lpstr>Basis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Asus</dc:creator>
  <cp:lastModifiedBy>Asus</cp:lastModifiedBy>
  <cp:revision>7</cp:revision>
  <dcterms:created xsi:type="dcterms:W3CDTF">2021-09-22T17:12:54Z</dcterms:created>
  <dcterms:modified xsi:type="dcterms:W3CDTF">2021-09-22T17:41:26Z</dcterms:modified>
</cp:coreProperties>
</file>